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02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7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76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03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2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9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5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35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7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89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6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1F460-7A24-4A0E-AE94-F560A1D16A4D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5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8" y="-70509"/>
            <a:ext cx="9144000" cy="105273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«108 минут вместе с Юрием Гагариным»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664" y="764704"/>
            <a:ext cx="4176464" cy="273630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Акция, посвящённая Дню космонавтики началась  12 апреля с показа в фойе школы фильмов, посвящённых этому Дню. Во второй половине дня офицеры-воспитатели провели информационные блоки «55 лет в космосе», в средних классах прошёл конкурс презентаций «День космонавтики», в пятых классах-интеллектуально-познавательная игра «Космическое путешествие»</a:t>
            </a:r>
          </a:p>
          <a:p>
            <a:endParaRPr lang="ru-RU" sz="3600" dirty="0"/>
          </a:p>
        </p:txBody>
      </p:sp>
      <p:pic>
        <p:nvPicPr>
          <p:cNvPr id="1026" name="Picture 2" descr="D:\Рабочй стол\12 апреля\IMG_20160412_1422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1" b="18073"/>
          <a:stretch/>
        </p:blipFill>
        <p:spPr bwMode="auto">
          <a:xfrm>
            <a:off x="4784880" y="982226"/>
            <a:ext cx="4327341" cy="23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12 апреля\IMG_20160412_1432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" t="42587" r="24478"/>
          <a:stretch/>
        </p:blipFill>
        <p:spPr bwMode="auto">
          <a:xfrm>
            <a:off x="4707008" y="3933056"/>
            <a:ext cx="4405213" cy="272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12 апреля\IMG_20160412_1606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588668" cy="344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30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326" y="28636"/>
            <a:ext cx="6408712" cy="736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Моя семья-моё богатство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89152" y="0"/>
            <a:ext cx="3154848" cy="175260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Под таким названием прошла литературно-музыкальная композиция для родителей. Кадеты показали визитную карточку школы с барабанщиками и хоровым исполнением «Гимна </a:t>
            </a:r>
            <a:r>
              <a:rPr lang="ru-RU" sz="1400" dirty="0" err="1" smtClean="0">
                <a:solidFill>
                  <a:schemeClr val="tx1"/>
                </a:solidFill>
              </a:rPr>
              <a:t>бугульминских</a:t>
            </a:r>
            <a:r>
              <a:rPr lang="ru-RU" sz="1400" dirty="0" smtClean="0">
                <a:solidFill>
                  <a:schemeClr val="tx1"/>
                </a:solidFill>
              </a:rPr>
              <a:t> кадет», элементы строевой подготовки. Затем ребята читали стихи, пели песни и играли на инструментах для своих родителей, бабушек и дедушек.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родительская апрель2016\SDC1199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18706" r="10150" b="35324"/>
          <a:stretch/>
        </p:blipFill>
        <p:spPr bwMode="auto">
          <a:xfrm>
            <a:off x="11308" y="764703"/>
            <a:ext cx="5977844" cy="250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родительская апрель2016\SDC120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1" t="9751" r="12239" b="32338"/>
          <a:stretch/>
        </p:blipFill>
        <p:spPr bwMode="auto">
          <a:xfrm>
            <a:off x="6121020" y="2492896"/>
            <a:ext cx="3022980" cy="19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родительская апрель2016\SDC120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t="2389" r="37463" b="3681"/>
          <a:stretch/>
        </p:blipFill>
        <p:spPr bwMode="auto">
          <a:xfrm>
            <a:off x="11308" y="3492166"/>
            <a:ext cx="2176818" cy="322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родительская апрель2016\SDC120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2" t="23681" r="22537" b="18408"/>
          <a:stretch/>
        </p:blipFill>
        <p:spPr bwMode="auto">
          <a:xfrm>
            <a:off x="2388752" y="3701912"/>
            <a:ext cx="3600400" cy="280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родительская апрель2016\SDC1200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3" t="15920" r="25075" b="15622"/>
          <a:stretch/>
        </p:blipFill>
        <p:spPr bwMode="auto">
          <a:xfrm>
            <a:off x="6263608" y="4607045"/>
            <a:ext cx="2872585" cy="225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01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39" y="-315416"/>
            <a:ext cx="9128261" cy="1470025"/>
          </a:xfrm>
        </p:spPr>
        <p:txBody>
          <a:bodyPr/>
          <a:lstStyle/>
          <a:p>
            <a:r>
              <a:rPr lang="ru-RU" smtClean="0"/>
              <a:t>Всемирный </a:t>
            </a:r>
            <a:r>
              <a:rPr lang="ru-RU" dirty="0" smtClean="0"/>
              <a:t>день здоровья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9144000" cy="792088"/>
          </a:xfrm>
        </p:spPr>
        <p:txBody>
          <a:bodyPr>
            <a:normAutofit/>
          </a:bodyPr>
          <a:lstStyle/>
          <a:p>
            <a:r>
              <a:rPr lang="ru-RU" sz="1400" dirty="0" smtClean="0"/>
              <a:t>7 апреля в школе прошли мероприятия, посв</a:t>
            </a:r>
            <a:r>
              <a:rPr lang="ru-RU" sz="1400" dirty="0"/>
              <a:t>я</a:t>
            </a:r>
            <a:r>
              <a:rPr lang="ru-RU" sz="1400" dirty="0" smtClean="0"/>
              <a:t>щённые  этому дню.</a:t>
            </a:r>
            <a:r>
              <a:rPr lang="ru-RU" sz="1400" dirty="0"/>
              <a:t> </a:t>
            </a:r>
            <a:r>
              <a:rPr lang="ru-RU" sz="1400" dirty="0" smtClean="0"/>
              <a:t>Кадеты отряда профилактики «Правильный выбор» показали агитбригаду «Сказ о том, как в кадетской школе живут </a:t>
            </a:r>
            <a:r>
              <a:rPr lang="ru-RU" sz="1400" dirty="0" err="1" smtClean="0"/>
              <a:t>здорОво</a:t>
            </a:r>
            <a:r>
              <a:rPr lang="ru-RU" sz="1400" dirty="0" smtClean="0"/>
              <a:t>».Прошли соревнования по волейболу, стрельбе из лазерной винтовки и подтягиванию на перекладине.</a:t>
            </a:r>
            <a:endParaRPr lang="ru-RU" sz="1400" dirty="0"/>
          </a:p>
        </p:txBody>
      </p:sp>
      <p:pic>
        <p:nvPicPr>
          <p:cNvPr id="1026" name="Picture 2" descr="D:\Рабочй стол\МЕЖДУНАРОДНЫЙ денб здоровья\IMG_20160407_1412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35" b="39105"/>
          <a:stretch/>
        </p:blipFill>
        <p:spPr bwMode="auto">
          <a:xfrm>
            <a:off x="539552" y="1656068"/>
            <a:ext cx="3563887" cy="243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МЕЖДУНАРОДНЫЙ денб здоровья\IMG_20160407_1230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5" t="20895" r="19851" b="19603"/>
          <a:stretch/>
        </p:blipFill>
        <p:spPr bwMode="auto">
          <a:xfrm>
            <a:off x="4871412" y="1710605"/>
            <a:ext cx="3692951" cy="23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МЕЖДУНАРОДНЫЙ денб здоровья\IMG_20160407_1458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27463"/>
          <a:stretch/>
        </p:blipFill>
        <p:spPr bwMode="auto">
          <a:xfrm>
            <a:off x="170383" y="4221088"/>
            <a:ext cx="4302224" cy="24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МЕЖДУНАРОДНЫЙ денб здоровья\IMG_20160407_1503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0"/>
          <a:stretch/>
        </p:blipFill>
        <p:spPr bwMode="auto">
          <a:xfrm>
            <a:off x="4716016" y="4221088"/>
            <a:ext cx="4140358" cy="24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784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«108 минут вместе с Юрием Гагариным»</vt:lpstr>
      <vt:lpstr>Моя семья-моё богатство</vt:lpstr>
      <vt:lpstr>Всемирный день здоровья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семья-моё богатство</dc:title>
  <dc:creator>USER</dc:creator>
  <cp:lastModifiedBy>USER</cp:lastModifiedBy>
  <cp:revision>4</cp:revision>
  <dcterms:created xsi:type="dcterms:W3CDTF">2016-04-04T06:47:38Z</dcterms:created>
  <dcterms:modified xsi:type="dcterms:W3CDTF">2016-04-13T06:28:30Z</dcterms:modified>
</cp:coreProperties>
</file>